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0.mp4"/><Relationship Id="rId3" Type="http://schemas.openxmlformats.org/officeDocument/2006/relationships/video" Target="../media/media100.mp4"/><Relationship Id="rId4" Type="http://schemas.openxmlformats.org/officeDocument/2006/relationships/image" Target="../media/image9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1.mp4"/><Relationship Id="rId3" Type="http://schemas.openxmlformats.org/officeDocument/2006/relationships/video" Target="../media/media101.mp4"/><Relationship Id="rId4" Type="http://schemas.openxmlformats.org/officeDocument/2006/relationships/image" Target="../media/image100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2.mp4"/><Relationship Id="rId3" Type="http://schemas.openxmlformats.org/officeDocument/2006/relationships/video" Target="../media/media102.mp4"/><Relationship Id="rId4" Type="http://schemas.openxmlformats.org/officeDocument/2006/relationships/image" Target="../media/image101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3.mp4"/><Relationship Id="rId3" Type="http://schemas.openxmlformats.org/officeDocument/2006/relationships/video" Target="../media/media103.mp4"/><Relationship Id="rId4" Type="http://schemas.openxmlformats.org/officeDocument/2006/relationships/image" Target="../media/image102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4.mp4"/><Relationship Id="rId3" Type="http://schemas.openxmlformats.org/officeDocument/2006/relationships/video" Target="../media/media104.mp4"/><Relationship Id="rId4" Type="http://schemas.openxmlformats.org/officeDocument/2006/relationships/image" Target="../media/image103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5.mp4"/><Relationship Id="rId3" Type="http://schemas.openxmlformats.org/officeDocument/2006/relationships/video" Target="../media/media105.mp4"/><Relationship Id="rId4" Type="http://schemas.openxmlformats.org/officeDocument/2006/relationships/image" Target="../media/image104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2.mp4"/><Relationship Id="rId3" Type="http://schemas.openxmlformats.org/officeDocument/2006/relationships/video" Target="../media/media72.mp4"/><Relationship Id="rId4" Type="http://schemas.openxmlformats.org/officeDocument/2006/relationships/image" Target="../media/image71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3.mp4"/><Relationship Id="rId3" Type="http://schemas.openxmlformats.org/officeDocument/2006/relationships/video" Target="../media/media73.mp4"/><Relationship Id="rId4" Type="http://schemas.openxmlformats.org/officeDocument/2006/relationships/image" Target="../media/image72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6.mp4"/><Relationship Id="rId3" Type="http://schemas.openxmlformats.org/officeDocument/2006/relationships/video" Target="../media/media106.mp4"/><Relationship Id="rId4" Type="http://schemas.openxmlformats.org/officeDocument/2006/relationships/image" Target="../media/image105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5.mp4"/><Relationship Id="rId3" Type="http://schemas.openxmlformats.org/officeDocument/2006/relationships/video" Target="../media/media75.mp4"/><Relationship Id="rId4" Type="http://schemas.openxmlformats.org/officeDocument/2006/relationships/image" Target="../media/image7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6.mp4"/><Relationship Id="rId3" Type="http://schemas.openxmlformats.org/officeDocument/2006/relationships/video" Target="../media/media76.mp4"/><Relationship Id="rId4" Type="http://schemas.openxmlformats.org/officeDocument/2006/relationships/image" Target="../media/image75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7.mp4"/><Relationship Id="rId3" Type="http://schemas.openxmlformats.org/officeDocument/2006/relationships/video" Target="../media/media77.mp4"/><Relationship Id="rId4" Type="http://schemas.openxmlformats.org/officeDocument/2006/relationships/image" Target="../media/image76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8.mp4"/><Relationship Id="rId3" Type="http://schemas.openxmlformats.org/officeDocument/2006/relationships/video" Target="../media/media78.mp4"/><Relationship Id="rId4" Type="http://schemas.openxmlformats.org/officeDocument/2006/relationships/image" Target="../media/image77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7.mp4"/><Relationship Id="rId3" Type="http://schemas.openxmlformats.org/officeDocument/2006/relationships/video" Target="../media/media107.mp4"/><Relationship Id="rId4" Type="http://schemas.openxmlformats.org/officeDocument/2006/relationships/image" Target="../media/image78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8.mp4"/><Relationship Id="rId3" Type="http://schemas.openxmlformats.org/officeDocument/2006/relationships/video" Target="../media/media108.mp4"/><Relationship Id="rId4" Type="http://schemas.openxmlformats.org/officeDocument/2006/relationships/image" Target="../media/image79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9.mp4"/><Relationship Id="rId3" Type="http://schemas.openxmlformats.org/officeDocument/2006/relationships/video" Target="../media/media109.mp4"/><Relationship Id="rId4" Type="http://schemas.openxmlformats.org/officeDocument/2006/relationships/image" Target="../media/image80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0.mp4"/><Relationship Id="rId3" Type="http://schemas.openxmlformats.org/officeDocument/2006/relationships/video" Target="../media/media110.mp4"/><Relationship Id="rId4" Type="http://schemas.openxmlformats.org/officeDocument/2006/relationships/image" Target="../media/image81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1.mp4"/><Relationship Id="rId3" Type="http://schemas.openxmlformats.org/officeDocument/2006/relationships/video" Target="../media/media111.mp4"/><Relationship Id="rId4" Type="http://schemas.openxmlformats.org/officeDocument/2006/relationships/image" Target="../media/image82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2.mp4"/><Relationship Id="rId3" Type="http://schemas.openxmlformats.org/officeDocument/2006/relationships/video" Target="../media/media112.mp4"/><Relationship Id="rId4" Type="http://schemas.openxmlformats.org/officeDocument/2006/relationships/image" Target="../media/image106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3.mp4"/><Relationship Id="rId3" Type="http://schemas.openxmlformats.org/officeDocument/2006/relationships/video" Target="../media/media113.mp4"/><Relationship Id="rId4" Type="http://schemas.openxmlformats.org/officeDocument/2006/relationships/image" Target="../media/image10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6.mp4"/><Relationship Id="rId3" Type="http://schemas.openxmlformats.org/officeDocument/2006/relationships/video" Target="../media/media86.mp4"/><Relationship Id="rId4" Type="http://schemas.openxmlformats.org/officeDocument/2006/relationships/image" Target="../media/image85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7.mp4"/><Relationship Id="rId3" Type="http://schemas.openxmlformats.org/officeDocument/2006/relationships/video" Target="../media/media87.mp4"/><Relationship Id="rId4" Type="http://schemas.openxmlformats.org/officeDocument/2006/relationships/image" Target="../media/image86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8.mp4"/><Relationship Id="rId3" Type="http://schemas.openxmlformats.org/officeDocument/2006/relationships/video" Target="../media/media88.mp4"/><Relationship Id="rId4" Type="http://schemas.openxmlformats.org/officeDocument/2006/relationships/image" Target="../media/image87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9.mp4"/><Relationship Id="rId3" Type="http://schemas.openxmlformats.org/officeDocument/2006/relationships/video" Target="../media/media89.mp4"/><Relationship Id="rId4" Type="http://schemas.openxmlformats.org/officeDocument/2006/relationships/image" Target="../media/image88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0.mp4"/><Relationship Id="rId3" Type="http://schemas.openxmlformats.org/officeDocument/2006/relationships/video" Target="../media/media90.mp4"/><Relationship Id="rId4" Type="http://schemas.openxmlformats.org/officeDocument/2006/relationships/image" Target="../media/image89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1.mp4"/><Relationship Id="rId3" Type="http://schemas.openxmlformats.org/officeDocument/2006/relationships/video" Target="../media/media91.mp4"/><Relationship Id="rId4" Type="http://schemas.openxmlformats.org/officeDocument/2006/relationships/image" Target="../media/image90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4.mp4"/><Relationship Id="rId3" Type="http://schemas.openxmlformats.org/officeDocument/2006/relationships/video" Target="../media/media114.mp4"/><Relationship Id="rId4" Type="http://schemas.openxmlformats.org/officeDocument/2006/relationships/image" Target="../media/image91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5.mp4"/><Relationship Id="rId3" Type="http://schemas.openxmlformats.org/officeDocument/2006/relationships/video" Target="../media/media115.mp4"/><Relationship Id="rId4" Type="http://schemas.openxmlformats.org/officeDocument/2006/relationships/image" Target="../media/image108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6.mp4"/><Relationship Id="rId3" Type="http://schemas.openxmlformats.org/officeDocument/2006/relationships/video" Target="../media/media116.mp4"/><Relationship Id="rId4" Type="http://schemas.openxmlformats.org/officeDocument/2006/relationships/image" Target="../media/image109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7.mp4"/><Relationship Id="rId3" Type="http://schemas.openxmlformats.org/officeDocument/2006/relationships/video" Target="../media/media117.mp4"/><Relationship Id="rId4" Type="http://schemas.openxmlformats.org/officeDocument/2006/relationships/image" Target="../media/image1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8.mp4"/><Relationship Id="rId3" Type="http://schemas.openxmlformats.org/officeDocument/2006/relationships/video" Target="../media/media118.mp4"/><Relationship Id="rId4" Type="http://schemas.openxmlformats.org/officeDocument/2006/relationships/image" Target="../media/image111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9.mp4"/><Relationship Id="rId3" Type="http://schemas.openxmlformats.org/officeDocument/2006/relationships/video" Target="../media/media119.mp4"/><Relationship Id="rId4" Type="http://schemas.openxmlformats.org/officeDocument/2006/relationships/image" Target="../media/image112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0.mp4"/><Relationship Id="rId3" Type="http://schemas.openxmlformats.org/officeDocument/2006/relationships/video" Target="../media/media120.mp4"/><Relationship Id="rId4" Type="http://schemas.openxmlformats.org/officeDocument/2006/relationships/image" Target="../media/image113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1.mp4"/><Relationship Id="rId3" Type="http://schemas.openxmlformats.org/officeDocument/2006/relationships/video" Target="../media/media121.mp4"/><Relationship Id="rId4" Type="http://schemas.openxmlformats.org/officeDocument/2006/relationships/image" Target="../media/image114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2.mp4"/><Relationship Id="rId3" Type="http://schemas.openxmlformats.org/officeDocument/2006/relationships/video" Target="../media/media122.mp4"/><Relationship Id="rId4" Type="http://schemas.openxmlformats.org/officeDocument/2006/relationships/image" Target="../media/image115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3.mp4"/><Relationship Id="rId3" Type="http://schemas.openxmlformats.org/officeDocument/2006/relationships/video" Target="../media/media123.mp4"/><Relationship Id="rId4" Type="http://schemas.openxmlformats.org/officeDocument/2006/relationships/image" Target="../media/image116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4.mp4"/><Relationship Id="rId3" Type="http://schemas.openxmlformats.org/officeDocument/2006/relationships/video" Target="../media/media124.mp4"/><Relationship Id="rId4" Type="http://schemas.openxmlformats.org/officeDocument/2006/relationships/image" Target="../media/image117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5.mp4"/><Relationship Id="rId3" Type="http://schemas.openxmlformats.org/officeDocument/2006/relationships/video" Target="../media/media125.mp4"/><Relationship Id="rId4" Type="http://schemas.openxmlformats.org/officeDocument/2006/relationships/image" Target="../media/image118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6.mp4"/><Relationship Id="rId3" Type="http://schemas.openxmlformats.org/officeDocument/2006/relationships/video" Target="../media/media126.mp4"/><Relationship Id="rId4" Type="http://schemas.openxmlformats.org/officeDocument/2006/relationships/image" Target="../media/image119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7.mp4"/><Relationship Id="rId3" Type="http://schemas.openxmlformats.org/officeDocument/2006/relationships/video" Target="../media/media127.mp4"/><Relationship Id="rId4" Type="http://schemas.openxmlformats.org/officeDocument/2006/relationships/image" Target="../media/image1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8.mp4"/><Relationship Id="rId3" Type="http://schemas.openxmlformats.org/officeDocument/2006/relationships/video" Target="../media/media128.mp4"/><Relationship Id="rId4" Type="http://schemas.openxmlformats.org/officeDocument/2006/relationships/image" Target="../media/image121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9.mp4"/><Relationship Id="rId3" Type="http://schemas.openxmlformats.org/officeDocument/2006/relationships/video" Target="../media/media129.mp4"/><Relationship Id="rId4" Type="http://schemas.openxmlformats.org/officeDocument/2006/relationships/image" Target="../media/image122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0.mp4"/><Relationship Id="rId3" Type="http://schemas.openxmlformats.org/officeDocument/2006/relationships/video" Target="../media/media130.mp4"/><Relationship Id="rId4" Type="http://schemas.openxmlformats.org/officeDocument/2006/relationships/image" Target="../media/image123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1.mp4"/><Relationship Id="rId3" Type="http://schemas.openxmlformats.org/officeDocument/2006/relationships/video" Target="../media/media131.mp4"/><Relationship Id="rId4" Type="http://schemas.openxmlformats.org/officeDocument/2006/relationships/image" Target="../media/image124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2.mp4"/><Relationship Id="rId3" Type="http://schemas.openxmlformats.org/officeDocument/2006/relationships/video" Target="../media/media132.mp4"/><Relationship Id="rId4" Type="http://schemas.openxmlformats.org/officeDocument/2006/relationships/image" Target="../media/image125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3.mp4"/><Relationship Id="rId3" Type="http://schemas.openxmlformats.org/officeDocument/2006/relationships/video" Target="../media/media133.mp4"/><Relationship Id="rId4" Type="http://schemas.openxmlformats.org/officeDocument/2006/relationships/image" Target="../media/image126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4.mp4"/><Relationship Id="rId3" Type="http://schemas.openxmlformats.org/officeDocument/2006/relationships/video" Target="../media/media134.mp4"/><Relationship Id="rId4" Type="http://schemas.openxmlformats.org/officeDocument/2006/relationships/image" Target="../media/image127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5.mp4"/><Relationship Id="rId3" Type="http://schemas.openxmlformats.org/officeDocument/2006/relationships/video" Target="../media/media135.mp4"/><Relationship Id="rId4" Type="http://schemas.openxmlformats.org/officeDocument/2006/relationships/image" Target="../media/image128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6.mp4"/><Relationship Id="rId3" Type="http://schemas.openxmlformats.org/officeDocument/2006/relationships/video" Target="../media/media136.mp4"/><Relationship Id="rId4" Type="http://schemas.openxmlformats.org/officeDocument/2006/relationships/image" Target="../media/image129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7.mp4"/><Relationship Id="rId3" Type="http://schemas.openxmlformats.org/officeDocument/2006/relationships/video" Target="../media/media137.mp4"/><Relationship Id="rId4" Type="http://schemas.openxmlformats.org/officeDocument/2006/relationships/image" Target="../media/image13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8.mp4"/><Relationship Id="rId3" Type="http://schemas.openxmlformats.org/officeDocument/2006/relationships/video" Target="../media/media138.mp4"/><Relationship Id="rId4" Type="http://schemas.openxmlformats.org/officeDocument/2006/relationships/image" Target="../media/image131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9.mp4"/><Relationship Id="rId3" Type="http://schemas.openxmlformats.org/officeDocument/2006/relationships/video" Target="../media/media139.mp4"/><Relationship Id="rId4" Type="http://schemas.openxmlformats.org/officeDocument/2006/relationships/image" Target="../media/image132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0.mp4"/><Relationship Id="rId3" Type="http://schemas.openxmlformats.org/officeDocument/2006/relationships/video" Target="../media/media140.mp4"/><Relationship Id="rId4" Type="http://schemas.openxmlformats.org/officeDocument/2006/relationships/image" Target="../media/image133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1.mp4"/><Relationship Id="rId3" Type="http://schemas.openxmlformats.org/officeDocument/2006/relationships/video" Target="../media/media141.mp4"/><Relationship Id="rId4" Type="http://schemas.openxmlformats.org/officeDocument/2006/relationships/image" Target="../media/image134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2.mp4"/><Relationship Id="rId3" Type="http://schemas.openxmlformats.org/officeDocument/2006/relationships/video" Target="../media/media142.mp4"/><Relationship Id="rId4" Type="http://schemas.openxmlformats.org/officeDocument/2006/relationships/image" Target="../media/image135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3.mp4"/><Relationship Id="rId3" Type="http://schemas.openxmlformats.org/officeDocument/2006/relationships/video" Target="../media/media143.mp4"/><Relationship Id="rId4" Type="http://schemas.openxmlformats.org/officeDocument/2006/relationships/image" Target="../media/image136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4.mp4"/><Relationship Id="rId3" Type="http://schemas.openxmlformats.org/officeDocument/2006/relationships/video" Target="../media/media144.mp4"/><Relationship Id="rId4" Type="http://schemas.openxmlformats.org/officeDocument/2006/relationships/image" Target="../media/image137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5.mp4"/><Relationship Id="rId3" Type="http://schemas.openxmlformats.org/officeDocument/2006/relationships/video" Target="../media/media145.mp4"/><Relationship Id="rId4" Type="http://schemas.openxmlformats.org/officeDocument/2006/relationships/image" Target="../media/image138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6.mp4"/><Relationship Id="rId3" Type="http://schemas.openxmlformats.org/officeDocument/2006/relationships/video" Target="../media/media146.mp4"/><Relationship Id="rId4" Type="http://schemas.openxmlformats.org/officeDocument/2006/relationships/image" Target="../media/image139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7.mp4"/><Relationship Id="rId3" Type="http://schemas.openxmlformats.org/officeDocument/2006/relationships/video" Target="../media/media147.mp4"/><Relationship Id="rId4" Type="http://schemas.openxmlformats.org/officeDocument/2006/relationships/image" Target="../media/image14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5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8.mp4"/><Relationship Id="rId3" Type="http://schemas.openxmlformats.org/officeDocument/2006/relationships/video" Target="../media/media148.mp4"/><Relationship Id="rId4" Type="http://schemas.openxmlformats.org/officeDocument/2006/relationships/image" Target="../media/image141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9.mp4"/><Relationship Id="rId3" Type="http://schemas.openxmlformats.org/officeDocument/2006/relationships/video" Target="../media/media149.mp4"/><Relationship Id="rId4" Type="http://schemas.openxmlformats.org/officeDocument/2006/relationships/image" Target="../media/image142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0.mp4"/><Relationship Id="rId3" Type="http://schemas.openxmlformats.org/officeDocument/2006/relationships/video" Target="../media/media150.mp4"/><Relationship Id="rId4" Type="http://schemas.openxmlformats.org/officeDocument/2006/relationships/image" Target="../media/image143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1.mp4"/><Relationship Id="rId3" Type="http://schemas.openxmlformats.org/officeDocument/2006/relationships/video" Target="../media/media151.mp4"/><Relationship Id="rId4" Type="http://schemas.openxmlformats.org/officeDocument/2006/relationships/image" Target="../media/image144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2.mp4"/><Relationship Id="rId3" Type="http://schemas.openxmlformats.org/officeDocument/2006/relationships/video" Target="../media/media152.mp4"/><Relationship Id="rId4" Type="http://schemas.openxmlformats.org/officeDocument/2006/relationships/image" Target="../media/image145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3.mp4"/><Relationship Id="rId3" Type="http://schemas.openxmlformats.org/officeDocument/2006/relationships/video" Target="../media/media153.mp4"/><Relationship Id="rId4" Type="http://schemas.openxmlformats.org/officeDocument/2006/relationships/image" Target="../media/image146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4.mp4"/><Relationship Id="rId3" Type="http://schemas.openxmlformats.org/officeDocument/2006/relationships/video" Target="../media/media154.mp4"/><Relationship Id="rId4" Type="http://schemas.openxmlformats.org/officeDocument/2006/relationships/image" Target="../media/image147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5.mp4"/><Relationship Id="rId3" Type="http://schemas.openxmlformats.org/officeDocument/2006/relationships/video" Target="../media/media155.mp4"/><Relationship Id="rId4" Type="http://schemas.openxmlformats.org/officeDocument/2006/relationships/image" Target="../media/image148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6.mp4"/><Relationship Id="rId3" Type="http://schemas.openxmlformats.org/officeDocument/2006/relationships/video" Target="../media/media156.mp4"/><Relationship Id="rId4" Type="http://schemas.openxmlformats.org/officeDocument/2006/relationships/image" Target="../media/image149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7.mp4"/><Relationship Id="rId3" Type="http://schemas.openxmlformats.org/officeDocument/2006/relationships/video" Target="../media/media157.mp4"/><Relationship Id="rId4" Type="http://schemas.openxmlformats.org/officeDocument/2006/relationships/image" Target="../media/image15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6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8.mp4"/><Relationship Id="rId3" Type="http://schemas.openxmlformats.org/officeDocument/2006/relationships/video" Target="../media/media158.mp4"/><Relationship Id="rId4" Type="http://schemas.openxmlformats.org/officeDocument/2006/relationships/image" Target="../media/image151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9.mp4"/><Relationship Id="rId3" Type="http://schemas.openxmlformats.org/officeDocument/2006/relationships/video" Target="../media/media159.mp4"/><Relationship Id="rId4" Type="http://schemas.openxmlformats.org/officeDocument/2006/relationships/image" Target="../media/image15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6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5.mp4"/><Relationship Id="rId3" Type="http://schemas.openxmlformats.org/officeDocument/2006/relationships/video" Target="../media/media65.mp4"/><Relationship Id="rId4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6.mp4"/><Relationship Id="rId3" Type="http://schemas.openxmlformats.org/officeDocument/2006/relationships/video" Target="../media/media66.mp4"/><Relationship Id="rId4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7.mp4"/><Relationship Id="rId3" Type="http://schemas.openxmlformats.org/officeDocument/2006/relationships/video" Target="../media/media67.mp4"/><Relationship Id="rId4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8.mp4"/><Relationship Id="rId3" Type="http://schemas.openxmlformats.org/officeDocument/2006/relationships/video" Target="../media/media68.mp4"/><Relationship Id="rId4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9.mp4"/><Relationship Id="rId3" Type="http://schemas.openxmlformats.org/officeDocument/2006/relationships/video" Target="../media/media69.mp4"/><Relationship Id="rId4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0.mp4"/><Relationship Id="rId3" Type="http://schemas.openxmlformats.org/officeDocument/2006/relationships/video" Target="../media/media70.mp4"/><Relationship Id="rId4" Type="http://schemas.openxmlformats.org/officeDocument/2006/relationships/image" Target="../media/image6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1.mp4"/><Relationship Id="rId3" Type="http://schemas.openxmlformats.org/officeDocument/2006/relationships/video" Target="../media/media71.mp4"/><Relationship Id="rId4" Type="http://schemas.openxmlformats.org/officeDocument/2006/relationships/image" Target="../media/image7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2.mp4"/><Relationship Id="rId3" Type="http://schemas.openxmlformats.org/officeDocument/2006/relationships/video" Target="../media/media72.mp4"/><Relationship Id="rId4" Type="http://schemas.openxmlformats.org/officeDocument/2006/relationships/image" Target="../media/image7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3.mp4"/><Relationship Id="rId3" Type="http://schemas.openxmlformats.org/officeDocument/2006/relationships/video" Target="../media/media73.mp4"/><Relationship Id="rId4" Type="http://schemas.openxmlformats.org/officeDocument/2006/relationships/image" Target="../media/image7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4.mp4"/><Relationship Id="rId3" Type="http://schemas.openxmlformats.org/officeDocument/2006/relationships/video" Target="../media/media74.mp4"/><Relationship Id="rId4" Type="http://schemas.openxmlformats.org/officeDocument/2006/relationships/image" Target="../media/image7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5.mp4"/><Relationship Id="rId3" Type="http://schemas.openxmlformats.org/officeDocument/2006/relationships/video" Target="../media/media75.mp4"/><Relationship Id="rId4" Type="http://schemas.openxmlformats.org/officeDocument/2006/relationships/image" Target="../media/image7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6.mp4"/><Relationship Id="rId3" Type="http://schemas.openxmlformats.org/officeDocument/2006/relationships/video" Target="../media/media76.mp4"/><Relationship Id="rId4" Type="http://schemas.openxmlformats.org/officeDocument/2006/relationships/image" Target="../media/image7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7.mp4"/><Relationship Id="rId3" Type="http://schemas.openxmlformats.org/officeDocument/2006/relationships/video" Target="../media/media77.mp4"/><Relationship Id="rId4" Type="http://schemas.openxmlformats.org/officeDocument/2006/relationships/image" Target="../media/image7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8.mp4"/><Relationship Id="rId3" Type="http://schemas.openxmlformats.org/officeDocument/2006/relationships/video" Target="../media/media78.mp4"/><Relationship Id="rId4" Type="http://schemas.openxmlformats.org/officeDocument/2006/relationships/image" Target="../media/image7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9.mp4"/><Relationship Id="rId3" Type="http://schemas.openxmlformats.org/officeDocument/2006/relationships/video" Target="../media/media79.mp4"/><Relationship Id="rId4" Type="http://schemas.openxmlformats.org/officeDocument/2006/relationships/image" Target="../media/image7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0.mp4"/><Relationship Id="rId3" Type="http://schemas.openxmlformats.org/officeDocument/2006/relationships/video" Target="../media/media80.mp4"/><Relationship Id="rId4" Type="http://schemas.openxmlformats.org/officeDocument/2006/relationships/image" Target="../media/image7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1.mp4"/><Relationship Id="rId3" Type="http://schemas.openxmlformats.org/officeDocument/2006/relationships/video" Target="../media/media81.mp4"/><Relationship Id="rId4" Type="http://schemas.openxmlformats.org/officeDocument/2006/relationships/image" Target="../media/image8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2.mp4"/><Relationship Id="rId3" Type="http://schemas.openxmlformats.org/officeDocument/2006/relationships/video" Target="../media/media82.mp4"/><Relationship Id="rId4" Type="http://schemas.openxmlformats.org/officeDocument/2006/relationships/image" Target="../media/image8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3.mp4"/><Relationship Id="rId3" Type="http://schemas.openxmlformats.org/officeDocument/2006/relationships/video" Target="../media/media83.mp4"/><Relationship Id="rId4" Type="http://schemas.openxmlformats.org/officeDocument/2006/relationships/image" Target="../media/image8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4.mp4"/><Relationship Id="rId3" Type="http://schemas.openxmlformats.org/officeDocument/2006/relationships/video" Target="../media/media84.mp4"/><Relationship Id="rId4" Type="http://schemas.openxmlformats.org/officeDocument/2006/relationships/image" Target="../media/image8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5.mp4"/><Relationship Id="rId3" Type="http://schemas.openxmlformats.org/officeDocument/2006/relationships/video" Target="../media/media85.mp4"/><Relationship Id="rId4" Type="http://schemas.openxmlformats.org/officeDocument/2006/relationships/image" Target="../media/image8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6.mp4"/><Relationship Id="rId3" Type="http://schemas.openxmlformats.org/officeDocument/2006/relationships/video" Target="../media/media86.mp4"/><Relationship Id="rId4" Type="http://schemas.openxmlformats.org/officeDocument/2006/relationships/image" Target="../media/image8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7.mp4"/><Relationship Id="rId3" Type="http://schemas.openxmlformats.org/officeDocument/2006/relationships/video" Target="../media/media87.mp4"/><Relationship Id="rId4" Type="http://schemas.openxmlformats.org/officeDocument/2006/relationships/image" Target="../media/image8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8.mp4"/><Relationship Id="rId3" Type="http://schemas.openxmlformats.org/officeDocument/2006/relationships/video" Target="../media/media88.mp4"/><Relationship Id="rId4" Type="http://schemas.openxmlformats.org/officeDocument/2006/relationships/image" Target="../media/image87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9.mp4"/><Relationship Id="rId3" Type="http://schemas.openxmlformats.org/officeDocument/2006/relationships/video" Target="../media/media89.mp4"/><Relationship Id="rId4" Type="http://schemas.openxmlformats.org/officeDocument/2006/relationships/image" Target="../media/image8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0.mp4"/><Relationship Id="rId3" Type="http://schemas.openxmlformats.org/officeDocument/2006/relationships/video" Target="../media/media90.mp4"/><Relationship Id="rId4" Type="http://schemas.openxmlformats.org/officeDocument/2006/relationships/image" Target="../media/image89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1.mp4"/><Relationship Id="rId3" Type="http://schemas.openxmlformats.org/officeDocument/2006/relationships/video" Target="../media/media91.mp4"/><Relationship Id="rId4" Type="http://schemas.openxmlformats.org/officeDocument/2006/relationships/image" Target="../media/image9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2.mp4"/><Relationship Id="rId3" Type="http://schemas.openxmlformats.org/officeDocument/2006/relationships/video" Target="../media/media92.mp4"/><Relationship Id="rId4" Type="http://schemas.openxmlformats.org/officeDocument/2006/relationships/image" Target="../media/image9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3.mp4"/><Relationship Id="rId3" Type="http://schemas.openxmlformats.org/officeDocument/2006/relationships/video" Target="../media/media93.mp4"/><Relationship Id="rId4" Type="http://schemas.openxmlformats.org/officeDocument/2006/relationships/image" Target="../media/image9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4.mp4"/><Relationship Id="rId3" Type="http://schemas.openxmlformats.org/officeDocument/2006/relationships/video" Target="../media/media94.mp4"/><Relationship Id="rId4" Type="http://schemas.openxmlformats.org/officeDocument/2006/relationships/image" Target="../media/image9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5.mp4"/><Relationship Id="rId3" Type="http://schemas.openxmlformats.org/officeDocument/2006/relationships/video" Target="../media/media95.mp4"/><Relationship Id="rId4" Type="http://schemas.openxmlformats.org/officeDocument/2006/relationships/image" Target="../media/image94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6.mp4"/><Relationship Id="rId3" Type="http://schemas.openxmlformats.org/officeDocument/2006/relationships/video" Target="../media/media96.mp4"/><Relationship Id="rId4" Type="http://schemas.openxmlformats.org/officeDocument/2006/relationships/image" Target="../media/image9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7.mp4"/><Relationship Id="rId3" Type="http://schemas.openxmlformats.org/officeDocument/2006/relationships/video" Target="../media/media97.mp4"/><Relationship Id="rId4" Type="http://schemas.openxmlformats.org/officeDocument/2006/relationships/image" Target="../media/image96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8.mp4"/><Relationship Id="rId3" Type="http://schemas.openxmlformats.org/officeDocument/2006/relationships/video" Target="../media/media98.mp4"/><Relationship Id="rId4" Type="http://schemas.openxmlformats.org/officeDocument/2006/relationships/image" Target="../media/image97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9.mp4"/><Relationship Id="rId3" Type="http://schemas.openxmlformats.org/officeDocument/2006/relationships/video" Target="../media/media99.mp4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29d936c31688ac7416037c81d0ff202a9c9c403e8b5d2dbadfc4e7b66b3928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36463eed1e6f2f36b3741bf6de3e6bd8786ec85097c1a51d63f6c439087e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8a7601d4a8d3949aa1f492b0497187f1caf80b45cb48c4c3f961ab59188ca3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d8e621a68f536366ea8e3b71d535dce6ec7a857dbc9d3cf271669f921f6f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e8271ba3e2356940471ad774d0d33c8f904b504aaef2d90c4afbaf5dd52f9a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c88d247d928946ab21d08325de17360b59add61b65e66ba977f3e721d11f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471aa9a8345e3f32e7556e944c8dd193c0e8b57f22125bec568d8a43a18f46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de0b359f4b57118859e8a841ee434f8624df75ec5dfcb53079382e6ea5af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4fb40aade345754607580bc680832f78c97bacba3a6e02749921ed0f01967b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cf5f8a3b18ad82474e13415ebd7b64208ff00d08d52f6bb5f088816a401c9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e0613a6882b8ee8b271860c7473c18da7feae1a60b367d5796a55d4e007f62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43e4d59a2db26698f0a527abee2dfd26a4e9091a657127d15bab4548dd310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2a3b1ef08ba3218ae94e5eddf7d5e78bc4b162747c34fff45f96e71e80ed71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d230efd027899e0cfb0753be5b765f36af140252d3b290fadde71bbf1dc87b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395b93c4b6da6ce49e613cf0601a794bcadf6a215156414869b402d411ab5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9c2e89c47f6b516e5139f7a103ef3860d9ca85781068d7e9a4585236f3c95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c44a707d331c9ef190728afa79e440d6fc5e085b83a1902d3adfd0d560d00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8e2b1c4098504d07ccf02c5a8a98c5c22426a747fe9f4c1218968a6179d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027d28e70f9860f0444c77d68b541609bc4fb3daa3a74fbaeb773ee333238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c79f2719478005f5a68a5edfe7e9930234d7619eb424388d2133cf9195d0c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5f190657c5cc0ea57d42e901fe8d31a465d00e150fd22e81f492291cf9c98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ef21a2b226cec0bf84fd075ce86675c2422dcc14e60bd1823a2aff7a8c844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83f5e1896718f05741d4d2a399eddbccfd523f27234b8f42f6bc3e45fce4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c04caa8b79de201d3327ee534c4ab973aa38fda1cc57bd61230268aa66b16e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0cc572925e7453925bc4bcd59b09f483e405a5b77e1a601aae5d3d7996695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bd5c420a361f251abb7616dda32766057b4d703364947a4f0d1975a9d846a7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ab379820e6b9838d0d7065cbee6f24f9ddce2669826b0c09119d489f5686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f78d6e1e2db3c30d61b5f02514da39ec76c2c9807d4d5d8f1086bfc9d7166c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7d53bd9d808cfb1f4a4bfd827bae7b9d3f41f64bba26bf9b9fa08db6484ef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a740d1ddd8de1ee0809a8231c96b370767a5e048f9136262306031ba503cb1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fe4c5e80e9b5def7a0fa5d2d9463697cc50e1438cb60302b8470467d65a89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01c5603049b6377fad04db753dbce6f88fe46ca3fad554921502c537ae7e9f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af11a540a2da3c3bf20ae22480cb2833c42990b31b78ce839c63644af9540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8df887a053bc9cdb28d091f148d7077b6e2bedf5f6b3162e3e29d473023b10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2018737be8cc8b0332d592cc41d434c9000a5a8ad56cdf34dfc7baa72427b4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82e0020f93060ffb64c5c34afcb73327a198550805ddc0fff0c30b64aac27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f3efb53c4a2b7b9cefd64b9064d142aadc6561efbbb72093a038bff186442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2b03f068c4fe936e143956585c44b5c62c8e3149cc39f73bf7be72f95b6f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cb164ee6617a32c944959d3b64a5e77d013d24e11d66c02fa047147b89062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2e3e8b57f76c6d6739e400f6aa410f6c1a7a3b3a7fbc49e5f3df4b3f127018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59f23061c17be8095479a90ff01a7352a840ee2ab56ddb4351cafa92621b4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40d1922912add974ef61aa5210a6e257f8b5492c666827306114ca7f5a10f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d6c096a8fbca507dbf2c9662ed137d93f06a8f17fed4ea7a79c043805d2e3c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ef90eafd5eff1e42c55a50828b961ebcfb3558c89392423fda7942c6c0002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0fb30341c28fa2fc79b76408ddb31ad0c17e0c0adc46d3c659123ba4792d51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f1ade662744ae526e14926a1aa87b2f8c90e2f619f29815d88d69c5e250d81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b21dceebf9be2d6411b98d30d2339b8f38bb743de7a5ca8affaf5a5731164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1a883b7d413174627641ce0020e0d4a7091ff29d131adf0939e3daa1ad9541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3acd002b27ee551b21839252cf7e5ba2cb26751a524286fd6e04456b4b5a4a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5c2d4c65bbd0af09dd4a152af0ac7525bf056ab23b8d7a7c85ec1eb82b731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4218455765fab41a28fb53c2ae53d9f3cb75c2b067bd86ce11370867156ceb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0480c0dfb4682c840f4826e816a7999c59861c7f3aa8e1bdd318880fe8a9f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ad7237dd667d58486f33d744f59263c23a0ff018f04332ce2f701119fab695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ef0e6bcbfaf40361ada8e5d966f975edfb95da122553132a8e7c60ec4b4a8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5c8e2ff6cc3e0fe4c72477ca20a9ae7801e8a4480e6226aa2463abbcad6746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0e6770babe1deadc4593f1aeabeea7fe84c21d4d80e511933ffe67fecfb37a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19ae7fd54f3ccbfb511aa41082b2f168e37ef3929798b13eceb916942d5c42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8e62eb54f9c14f8604e7cc6cd926792b061e42b864da75a660b02d78fbe2b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13fb00430baded253aaf989323a02ad4dbfb5d1ad624f411a3ace4a7dd9b42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f7b0f50b29f07c6ba231abff95ccf8e22e16f481ca0c7cdd70f58aed9f567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0e66a286d54b684d47d58ce8d0b591cd9f5ce70bfd054643a77267bb965682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9cc445548c62f2006774fa6577cda9c476f5d58d9da4a451df95c5197b396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d9fe4c91ad840adbaec0d5263962a3b0d4a010f82f9d626e16dc883b8dcd0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1071e1f8be75c15fdaaf7e755d456d9eb58cdefdbd5b7659ef74918f606ef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48327c0a23293a707e35bab79e8e490f55fdbf658980ef967ceab0928a6dbb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e67da5e056d38b2a040faa5992baa401233e5934c06484f2ef52ae7ba72eb4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06da1dd953c1cb7e0989567960827d3af74935821a59b97cf85dc9b3e27dda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05a8e65f69e6a0dbab6aefd68c43d8b8fb5e8f7b437ad5059347fd6fc1e69e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ca7c137064406072132cc6390c2a6d88e67e1338ef9bb935386c3f6fa35849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4f2645f178760f7a022d277ab49e12322728de1d5df99de6e35c6181117b78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a815e71f1bdcf23ef84d11281a5a9efad847f1abcd01a3243f159458b8e89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8ba84bb7eb9119e76556676667147bd7f2a584f7e6ba1204d2f061862811e9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4e25ec4bb6563b70b9efb917ed215abc22cf376da26c9277bcd71aca1954a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132a8bb4d77c7dd4d0533074e5cb604be5dbe9510f354915bd9cd37e72af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b44ed90a6436678b27ed6c39d93ef61c09a09d7d64ff67780e3535baa669ba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c4f2d1c5b791449c7a3403cf5cc7daa198eb0281bb8e1c02052db2b5ac3b8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92d8d5099a973b42cc5f488cd9e9840558141715252b56fb5a48394a58dc1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98c2b9438b8a8631137b7a4466f78bdbbeb08dbdfa77b5a78751b54b7f53a4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56795a69346aeb5707a8c6bb41e94720c05e54195d283533f2215b963a43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e6f7b879d29d9362005ffacd0cfd497d6c8924a7a97a310d650da06e7ed1c8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888fe6e7204f211a5f7523ed7b57ad95c77d2b4e3bb0c691701e3f6eae8c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4d76b838788ed3eedff7feec9fbf16414c1ecd6d99c13d3949dc63e773936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630142aa2f02a9a2d6273bbac64317666493e4a5bdce9b42597db872a6ffdf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99991a7f1997e1a475ab376a4f77407e5ed01a8497f647e426920501e7640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246af1830636f0e41b80675b3eff66756afad0dcea75b2f26c3bd3daae5438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4344e83925e667d6e86fbc0696cd70967beaf9d84c74dc14299a7d33276378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fdaf3eb523fe94c4a738ea21641e8398c7341bff7433ef1728821b91dec894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88d95d3613e253ddfc1ae42d2b4806e8f7ffbbf93291fc0acad12fe88146c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7f1fe2e25c5bc8bd586a039804e28bb59db6ec0a237e79f3a4eb305eea4090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85790ca5193daf209e3e19ce8f483c50b7266793579b15c72299713be13f23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1da2a042e9cc52b49e14f238d0df28aa043cc87ac53088d009758018f4f4fc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0ec97b83787b3e0f450c943e60b3701b96ffc19df0667b5af56b95ddd2da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b927d4307872c4b4388eba6a526cb994f1c11ad65a8c975c77d0d1e08d1f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11174fbc31f8d6fadca5f4e7ed32c1a7b21bcd5e8bf847355507028506974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b2dc8cc54f8d0c7b811365533de30c3bbfecf09e96ff90c0b0cf7cef970fa7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897b7c415b312c33cc516a35058aec79a488c0a444c5c14105111ab4def8f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30cf4e62f75e041a183bdc817d7b44b2d13b6d86e787324b41d150def9c6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02b1401ac3b3863435d9eac2133301faca6d434c055bc88e66284fd44329b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0c093bffac55c7cf67d24bb99d45a0b3aad36b79a5e81f82e21cd725ffaae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64aa9c5d7a82e1440a964ea294afdb2949a78d1e9e8615b64420f8525eaa0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7510348250d080c631995e61c2b168221e32bda374f86fb9a3a6dc539f14b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16334a144629d03053b19958a1e7cb6265bfc8b682b47ed6b1858a7daa5062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26e54f34059ac223a448aa08d718c42394fadea185af74162084adb24d413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08b312b355ef2cc9e8c991310d436a2cdae68f1b43764429506ae728582c1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96b91c6787aaa863d6cbc861a2b63c29e37fbfdb06c957f7f9277784b65ad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fc2ba36ccc3911ed216a626671793390fa94c9c6436d90bca9fe045d8fc8db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4394a78b60dd10f8bec9491711d135cf547d506ea21a5e66e456f2886cfe9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41a5763999e1d8b10be0765de8a0a234e12349cf2bffbf8c93548bbf2f61c1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7232b6b73f9ad1f4ed52664ae1e0a7cef58c75bff2dacb1592ebd9215e4f3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bfaf4e3966b4a79744fa5ac55180800c6d9ac8483e553254aed46b68c6b2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54e04468c7e13dac913cd2757e5d476552016dd22073c2140431067df34d0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7aeb97e6ff056addca08d5888437066ff1500e46fff7f04f4fd151eb0e991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a6de6b025cda6931be7e1004f0f76b4ee9f824ad8421aca320594d93dc25b0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26558632dfebde97f1b7684f5ead6986d4d493adece0bb3ec31c60ae3d4c7b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10e020562a9d142f72c9d2c12f11c6ce785d9a13d0eb71155f549b60dead30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c79c07a07afab45bfa0c9c3e39354a00348d6b9acfb9e1c76bed97ef61caab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446eede3edccc160dfdfd79b39e9902b8ff3481c3ef754bbde5026d0458ba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768a02c2c7a7c1b70319abd0c73574d8258de5067703111dadc4977efe783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41d9141a21947112a557935f077185f3aa710157d33575dcf5f3ae8d1a14c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e708f6118420f71be30bf66fa374d434049ea02599bc014136ee76c781e1e4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4e4f05ea90e05e303502dc0e59ab2098d945858bc414d519f09758cfc0465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faf855188d2d4082497f8d917ee39c20b1f048336bd96c6f72c95d6242f78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ea67d2a7a97fdc4ba825470b1f72f11fb63a043f18f1effa1e5b9b5dc45b34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00ffa9e51515ba5a45208eaed559d9895b215eeac435aaf5973eeddd082161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8c66c988c5d67f0ddf1e4fa2fb32a6ce438068d1f47fdfec4ab6ed2b31302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611a5d260a9d179e9544f1a5bb3946ff198fc87b4aa00a7bc84ba931c9bc92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536a6a860cab249fd2df597a812092b3679c54e623019ae3cc1f52aae6421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ed0f4f75f4eea85bd338b6a59c67590b5af792aa16efcbb8c7054641de09e5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232929fe655a32934df35ca13bd872c9b1aa08a47629b1805a98dc223e35ea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401b45355b951fb47da7bcc0b44b2a84e3b28df549bcf7d11d400ead7d8f2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2e743b26f8e3b509a21c7b8c5e1e4bb4c60bed50360f65f8a3fd57a70e9a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558851e96cfba9c94d3eb6e3faea4f27d2fd81585554c211b4744c8d27321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b367be27e491fc906b85539eee3529e79ffc5196908f1c2a9335b33072371f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3c8c331401a7701248842bd13d6b56f3952126147c1df5b231490f6285659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348fdd8a2d28a0f61e6587858a944aab0057f0c9394bbc5ea41c53da249169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b04ebc0706480cf21869df23f74e93791b083caa6613b7a9aa8a6733bfb15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2a4ac5616ae6020d70de1502413a08b5e2f9eaf8717a93de2b85f088f5bd5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84d84b013cd25df7b5ec660a52b4d31666338c4ed1630b53abac21a59d1eb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8b01caaa0bf6cc2d026a430bb1b49f674bcfc4457b5c89ec3553c838a3a2d8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05e9fdf974449483c6f6c7b238f7c30dff52a175d93493d7ffcf89693751ec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fd2e7e9e57e68e6dad4b2e2a6c73c91cded0c4de21731df266cf683a5ab7d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5a735405d21597d1935aa10714d2f0ba1e77a6d424bf81cca08ed1254db7b0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e3eaf907ad80a578149c604da800b69d30ad5be460ff382ef25386c45677a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a01bedf544fce6cd8347154d7fa006397c20c9f6bd1bb31357a6cc08ab1d06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1461603626d518dcee59e3534da2e045c42f5ee2f5e4a70e288a693fa9f44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ba33adeba9b40070d28b039dbbda261d72dbd59ff5ef4acf8b3e216b24bb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adff2a113d2e5e14b0c138daebc6d4dc0c7bfb7c4395775d5921687a1c28e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a9a943f727d96c2f23deb636a83ca6e84d935876a89bce6cec93aa614e2d2e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160e9f43055ce7867c89dfd2994ca80aa0342d0ad70784ec408ec2216d7298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a2998e8103b28277fd76513d479e57e248f09ed1a3379301368620004325d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5a2c54b6e7cee9ee121e0759e0aa30566cebad4bebe16a25af392c75373235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956679f2b13abe141cc93e8adea0d04c2325604c6d35672351b4a899fa8efc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25e160d2d9cf7aaedf6f112ffe9358db942b9daa78294e51c571b0ca1eee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b18aa35d3479daf26565c0840d9beecfadc57dc381d1dbe9e36b8e22c57a0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b5ba9c58efbc435099e658f0b57bc8332c109f05d6d3381f744e1bf24556d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221743f1440f3b75bf5b530afd0f2c574ae88498724aba3789c6457afbfca0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d0cc572925e7453925bc4bcd59b09f483e405a5b77e1a601aae5d3d7996695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bd5c420a361f251abb7616dda32766057b4d703364947a4f0d1975a9d846a7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5ab379820e6b9838d0d7065cbee6f24f9ddce2669826b0c09119d489f5686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f78d6e1e2db3c30d61b5f02514da39ec76c2c9807d4d5d8f1086bfc9d7166c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49ea12d9597f11b2dc6003cdd51310427fcbb73db8f13fb07ef07857c9b158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7d53bd9d808cfb1f4a4bfd827bae7b9d3f41f64bba26bf9b9fa08db6484ef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a740d1ddd8de1ee0809a8231c96b370767a5e048f9136262306031ba503cb1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af8cab2a10b2a83963d1f5b4607e71462c407b24351025e9a89299d760ded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4b26111c34dd4fc243ab698142181af01befbbafb9c561bc993f917c0fa7dd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d5a9b54c04d036b6aa87c3c6d56ffdab2bd27b89cf4f2f80088907521345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6d48154253726b848b39461ad4e03770e7d26f5a83f97846564b0289f0be3a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7659a921b98e07b0dbbbafb875d1a4a31c1a110d6c70f1eec9db04a39a1ce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7e0c9d0e726ae519266a2fcdcc56a1c4dd3c2a4ad740cf1d191fe5071727e0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435ec857113e92b713a9a82ebb011efd9035e8235dfcdbcbd392e5cb31c722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3df9f88d2dd13803d164717697ae6a556227b59992df520718b70e2d217c9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